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3400" y="3681648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800" y="0"/>
                </a:lnTo>
                <a:lnTo>
                  <a:pt x="20074800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91192" y="6430612"/>
            <a:ext cx="10820756" cy="866247"/>
            <a:chOff x="0" y="0"/>
            <a:chExt cx="2849911" cy="228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9911" cy="228147"/>
            </a:xfrm>
            <a:custGeom>
              <a:avLst/>
              <a:gdLst/>
              <a:ahLst/>
              <a:cxnLst/>
              <a:rect r="r" b="b" t="t" l="l"/>
              <a:pathLst>
                <a:path h="228147" w="2849911">
                  <a:moveTo>
                    <a:pt x="36489" y="0"/>
                  </a:moveTo>
                  <a:lnTo>
                    <a:pt x="2813422" y="0"/>
                  </a:lnTo>
                  <a:cubicBezTo>
                    <a:pt x="2823100" y="0"/>
                    <a:pt x="2832381" y="3844"/>
                    <a:pt x="2839224" y="10687"/>
                  </a:cubicBezTo>
                  <a:cubicBezTo>
                    <a:pt x="2846067" y="17530"/>
                    <a:pt x="2849911" y="26811"/>
                    <a:pt x="2849911" y="36489"/>
                  </a:cubicBezTo>
                  <a:lnTo>
                    <a:pt x="2849911" y="191658"/>
                  </a:lnTo>
                  <a:cubicBezTo>
                    <a:pt x="2849911" y="201336"/>
                    <a:pt x="2846067" y="210617"/>
                    <a:pt x="2839224" y="217460"/>
                  </a:cubicBezTo>
                  <a:cubicBezTo>
                    <a:pt x="2832381" y="224303"/>
                    <a:pt x="2823100" y="228147"/>
                    <a:pt x="2813422" y="228147"/>
                  </a:cubicBezTo>
                  <a:lnTo>
                    <a:pt x="36489" y="228147"/>
                  </a:lnTo>
                  <a:cubicBezTo>
                    <a:pt x="26811" y="228147"/>
                    <a:pt x="17530" y="224303"/>
                    <a:pt x="10687" y="217460"/>
                  </a:cubicBezTo>
                  <a:cubicBezTo>
                    <a:pt x="3844" y="210617"/>
                    <a:pt x="0" y="201336"/>
                    <a:pt x="0" y="191658"/>
                  </a:cubicBezTo>
                  <a:lnTo>
                    <a:pt x="0" y="36489"/>
                  </a:lnTo>
                  <a:cubicBezTo>
                    <a:pt x="0" y="26811"/>
                    <a:pt x="3844" y="17530"/>
                    <a:pt x="10687" y="10687"/>
                  </a:cubicBezTo>
                  <a:cubicBezTo>
                    <a:pt x="17530" y="3844"/>
                    <a:pt x="26811" y="0"/>
                    <a:pt x="36489" y="0"/>
                  </a:cubicBezTo>
                  <a:close/>
                </a:path>
              </a:pathLst>
            </a:custGeom>
            <a:solidFill>
              <a:srgbClr val="6429C2">
                <a:alpha val="6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849911" cy="28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119892">
            <a:off x="7558561" y="-10474299"/>
            <a:ext cx="14327231" cy="12697508"/>
          </a:xfrm>
          <a:custGeom>
            <a:avLst/>
            <a:gdLst/>
            <a:ahLst/>
            <a:cxnLst/>
            <a:rect r="r" b="b" t="t" l="l"/>
            <a:pathLst>
              <a:path h="12697508" w="14327231">
                <a:moveTo>
                  <a:pt x="0" y="0"/>
                </a:moveTo>
                <a:lnTo>
                  <a:pt x="14327230" y="0"/>
                </a:lnTo>
                <a:lnTo>
                  <a:pt x="14327230" y="12697508"/>
                </a:lnTo>
                <a:lnTo>
                  <a:pt x="0" y="1269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44744"/>
            <a:ext cx="2506718" cy="2513000"/>
          </a:xfrm>
          <a:custGeom>
            <a:avLst/>
            <a:gdLst/>
            <a:ahLst/>
            <a:cxnLst/>
            <a:rect r="r" b="b" t="t" l="l"/>
            <a:pathLst>
              <a:path h="2513000" w="2506718">
                <a:moveTo>
                  <a:pt x="0" y="0"/>
                </a:moveTo>
                <a:lnTo>
                  <a:pt x="2506718" y="0"/>
                </a:lnTo>
                <a:lnTo>
                  <a:pt x="2506718" y="2513000"/>
                </a:lnTo>
                <a:lnTo>
                  <a:pt x="0" y="251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88011" y="809505"/>
            <a:ext cx="4627021" cy="7201590"/>
          </a:xfrm>
          <a:custGeom>
            <a:avLst/>
            <a:gdLst/>
            <a:ahLst/>
            <a:cxnLst/>
            <a:rect r="r" b="b" t="t" l="l"/>
            <a:pathLst>
              <a:path h="7201590" w="4627021">
                <a:moveTo>
                  <a:pt x="0" y="0"/>
                </a:moveTo>
                <a:lnTo>
                  <a:pt x="4627021" y="0"/>
                </a:lnTo>
                <a:lnTo>
                  <a:pt x="4627021" y="7201589"/>
                </a:lnTo>
                <a:lnTo>
                  <a:pt x="0" y="7201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0218" y="2819619"/>
            <a:ext cx="12583596" cy="294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46"/>
              </a:lnSpc>
            </a:pPr>
            <a:r>
              <a:rPr lang="en-US" sz="8247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State Management in Flutter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1192" y="6464772"/>
            <a:ext cx="10820756" cy="68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>
                <a:solidFill>
                  <a:srgbClr val="FFF9FF"/>
                </a:solidFill>
                <a:latin typeface="Poppins"/>
                <a:ea typeface="Poppins"/>
                <a:cs typeface="Poppins"/>
                <a:sym typeface="Poppins"/>
              </a:rPr>
              <a:t>Tiếp cận thực tế với thư viện Provider.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8040" y="7573090"/>
            <a:ext cx="4407060" cy="68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b="true" sz="3789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Phạm Minh Chí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45842"/>
            <a:ext cx="8294519" cy="5849634"/>
            <a:chOff x="0" y="0"/>
            <a:chExt cx="2184565" cy="1540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4565" cy="1540644"/>
            </a:xfrm>
            <a:custGeom>
              <a:avLst/>
              <a:gdLst/>
              <a:ahLst/>
              <a:cxnLst/>
              <a:rect r="r" b="b" t="t" l="l"/>
              <a:pathLst>
                <a:path h="1540644" w="2184565">
                  <a:moveTo>
                    <a:pt x="47602" y="0"/>
                  </a:moveTo>
                  <a:lnTo>
                    <a:pt x="2136962" y="0"/>
                  </a:lnTo>
                  <a:cubicBezTo>
                    <a:pt x="2149587" y="0"/>
                    <a:pt x="2161695" y="5015"/>
                    <a:pt x="2170622" y="13942"/>
                  </a:cubicBezTo>
                  <a:cubicBezTo>
                    <a:pt x="2179550" y="22870"/>
                    <a:pt x="2184565" y="34977"/>
                    <a:pt x="2184565" y="47602"/>
                  </a:cubicBezTo>
                  <a:lnTo>
                    <a:pt x="2184565" y="1493042"/>
                  </a:lnTo>
                  <a:cubicBezTo>
                    <a:pt x="2184565" y="1505667"/>
                    <a:pt x="2179550" y="1517775"/>
                    <a:pt x="2170622" y="1526702"/>
                  </a:cubicBezTo>
                  <a:cubicBezTo>
                    <a:pt x="2161695" y="1535629"/>
                    <a:pt x="2149587" y="1540644"/>
                    <a:pt x="2136962" y="1540644"/>
                  </a:cubicBezTo>
                  <a:lnTo>
                    <a:pt x="47602" y="1540644"/>
                  </a:lnTo>
                  <a:cubicBezTo>
                    <a:pt x="34977" y="1540644"/>
                    <a:pt x="22870" y="1535629"/>
                    <a:pt x="13942" y="1526702"/>
                  </a:cubicBezTo>
                  <a:cubicBezTo>
                    <a:pt x="5015" y="1517775"/>
                    <a:pt x="0" y="1505667"/>
                    <a:pt x="0" y="1493042"/>
                  </a:cubicBezTo>
                  <a:lnTo>
                    <a:pt x="0" y="47602"/>
                  </a:lnTo>
                  <a:cubicBezTo>
                    <a:pt x="0" y="34977"/>
                    <a:pt x="5015" y="22870"/>
                    <a:pt x="13942" y="13942"/>
                  </a:cubicBezTo>
                  <a:cubicBezTo>
                    <a:pt x="22870" y="5015"/>
                    <a:pt x="34977" y="0"/>
                    <a:pt x="476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84565" cy="1597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38866">
            <a:off x="3622859" y="-7254606"/>
            <a:ext cx="12040862" cy="10671214"/>
          </a:xfrm>
          <a:custGeom>
            <a:avLst/>
            <a:gdLst/>
            <a:ahLst/>
            <a:cxnLst/>
            <a:rect r="r" b="b" t="t" l="l"/>
            <a:pathLst>
              <a:path h="10671214" w="12040862">
                <a:moveTo>
                  <a:pt x="0" y="0"/>
                </a:moveTo>
                <a:lnTo>
                  <a:pt x="12040862" y="0"/>
                </a:lnTo>
                <a:lnTo>
                  <a:pt x="12040862" y="10671214"/>
                </a:lnTo>
                <a:lnTo>
                  <a:pt x="0" y="1067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00100"/>
            <a:ext cx="16589038" cy="148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Kết luận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508370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799" y="0"/>
                </a:lnTo>
                <a:lnTo>
                  <a:pt x="20074799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202189" y="2780216"/>
            <a:ext cx="5942022" cy="5477565"/>
          </a:xfrm>
          <a:custGeom>
            <a:avLst/>
            <a:gdLst/>
            <a:ahLst/>
            <a:cxnLst/>
            <a:rect r="r" b="b" t="t" l="l"/>
            <a:pathLst>
              <a:path h="5477565" w="5942022">
                <a:moveTo>
                  <a:pt x="0" y="0"/>
                </a:moveTo>
                <a:lnTo>
                  <a:pt x="5942022" y="0"/>
                </a:lnTo>
                <a:lnTo>
                  <a:pt x="5942022" y="5477565"/>
                </a:lnTo>
                <a:lnTo>
                  <a:pt x="0" y="5477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2290" y="3144801"/>
            <a:ext cx="7831710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State Management là vấn đề cốt lõi trong Flutter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2290" y="4656233"/>
            <a:ext cx="5723223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Provider 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 lý state hiệ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u quả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Code rõ ràng, dễ bảo trì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Tối ưu hiệu năng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2290" y="7181456"/>
            <a:ext cx="783171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Là bước đệm để tiếp cận kiến trúc Flutter chuyên nghiệp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254">
            <a:off x="-4058754" y="-578935"/>
            <a:ext cx="11959092" cy="10598745"/>
          </a:xfrm>
          <a:custGeom>
            <a:avLst/>
            <a:gdLst/>
            <a:ahLst/>
            <a:cxnLst/>
            <a:rect r="r" b="b" t="t" l="l"/>
            <a:pathLst>
              <a:path h="10598745" w="11959092">
                <a:moveTo>
                  <a:pt x="0" y="0"/>
                </a:moveTo>
                <a:lnTo>
                  <a:pt x="11959092" y="0"/>
                </a:lnTo>
                <a:lnTo>
                  <a:pt x="11959092" y="10598746"/>
                </a:lnTo>
                <a:lnTo>
                  <a:pt x="0" y="1059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46418" y="7381677"/>
            <a:ext cx="1912882" cy="2026895"/>
          </a:xfrm>
          <a:custGeom>
            <a:avLst/>
            <a:gdLst/>
            <a:ahLst/>
            <a:cxnLst/>
            <a:rect r="r" b="b" t="t" l="l"/>
            <a:pathLst>
              <a:path h="2026895" w="1912882">
                <a:moveTo>
                  <a:pt x="0" y="0"/>
                </a:moveTo>
                <a:lnTo>
                  <a:pt x="1912882" y="0"/>
                </a:lnTo>
                <a:lnTo>
                  <a:pt x="1912882" y="2026894"/>
                </a:lnTo>
                <a:lnTo>
                  <a:pt x="0" y="2026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7568" y="-252832"/>
            <a:ext cx="1912882" cy="2026895"/>
          </a:xfrm>
          <a:custGeom>
            <a:avLst/>
            <a:gdLst/>
            <a:ahLst/>
            <a:cxnLst/>
            <a:rect r="r" b="b" t="t" l="l"/>
            <a:pathLst>
              <a:path h="2026895" w="1912882">
                <a:moveTo>
                  <a:pt x="0" y="0"/>
                </a:moveTo>
                <a:lnTo>
                  <a:pt x="1912882" y="0"/>
                </a:lnTo>
                <a:lnTo>
                  <a:pt x="1912882" y="2026895"/>
                </a:lnTo>
                <a:lnTo>
                  <a:pt x="0" y="2026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3526" y="3130305"/>
            <a:ext cx="7570474" cy="29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listening!!!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80101" y="-5115982"/>
            <a:ext cx="9493796" cy="8413877"/>
          </a:xfrm>
          <a:custGeom>
            <a:avLst/>
            <a:gdLst/>
            <a:ahLst/>
            <a:cxnLst/>
            <a:rect r="r" b="b" t="t" l="l"/>
            <a:pathLst>
              <a:path h="8413877" w="9493796">
                <a:moveTo>
                  <a:pt x="0" y="0"/>
                </a:moveTo>
                <a:lnTo>
                  <a:pt x="9493796" y="0"/>
                </a:lnTo>
                <a:lnTo>
                  <a:pt x="9493796" y="8413877"/>
                </a:lnTo>
                <a:lnTo>
                  <a:pt x="0" y="841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42179" y="4921671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799" y="0"/>
                </a:lnTo>
                <a:lnTo>
                  <a:pt x="20074799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603867"/>
            <a:ext cx="9856302" cy="6887239"/>
            <a:chOff x="0" y="0"/>
            <a:chExt cx="2595899" cy="18139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5899" cy="1813923"/>
            </a:xfrm>
            <a:custGeom>
              <a:avLst/>
              <a:gdLst/>
              <a:ahLst/>
              <a:cxnLst/>
              <a:rect r="r" b="b" t="t" l="l"/>
              <a:pathLst>
                <a:path h="1813923" w="2595899">
                  <a:moveTo>
                    <a:pt x="40059" y="0"/>
                  </a:moveTo>
                  <a:lnTo>
                    <a:pt x="2555839" y="0"/>
                  </a:lnTo>
                  <a:cubicBezTo>
                    <a:pt x="2577963" y="0"/>
                    <a:pt x="2595899" y="17935"/>
                    <a:pt x="2595899" y="40059"/>
                  </a:cubicBezTo>
                  <a:lnTo>
                    <a:pt x="2595899" y="1773864"/>
                  </a:lnTo>
                  <a:cubicBezTo>
                    <a:pt x="2595899" y="1795988"/>
                    <a:pt x="2577963" y="1813923"/>
                    <a:pt x="2555839" y="1813923"/>
                  </a:cubicBezTo>
                  <a:lnTo>
                    <a:pt x="40059" y="1813923"/>
                  </a:lnTo>
                  <a:cubicBezTo>
                    <a:pt x="17935" y="1813923"/>
                    <a:pt x="0" y="1795988"/>
                    <a:pt x="0" y="1773864"/>
                  </a:cubicBezTo>
                  <a:lnTo>
                    <a:pt x="0" y="40059"/>
                  </a:lnTo>
                  <a:cubicBezTo>
                    <a:pt x="0" y="17935"/>
                    <a:pt x="17935" y="0"/>
                    <a:pt x="40059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95899" cy="187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04821" y="3246499"/>
            <a:ext cx="6043435" cy="5601975"/>
          </a:xfrm>
          <a:custGeom>
            <a:avLst/>
            <a:gdLst/>
            <a:ahLst/>
            <a:cxnLst/>
            <a:rect r="r" b="b" t="t" l="l"/>
            <a:pathLst>
              <a:path h="5601975" w="6043435">
                <a:moveTo>
                  <a:pt x="0" y="0"/>
                </a:moveTo>
                <a:lnTo>
                  <a:pt x="6043436" y="0"/>
                </a:lnTo>
                <a:lnTo>
                  <a:pt x="6043436" y="5601975"/>
                </a:lnTo>
                <a:lnTo>
                  <a:pt x="0" y="5601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00100"/>
            <a:ext cx="10175342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State là gì?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8006" y="2983592"/>
            <a:ext cx="9356997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State là dữ liệu ứng dụng tại một thời điểm.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8006" y="3597740"/>
            <a:ext cx="9356997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Có 2 loại state: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1336" y="4199020"/>
            <a:ext cx="9206086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 Ephemeral State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Trạng thái tạm thời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Ví dụ: checkbox, animation, text input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Quản lý bằng setState()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1336" y="6536355"/>
            <a:ext cx="9206086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 App State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Trạng thái dùng chung toàn app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Ví dụ: user login, favorite list, cart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Cần State Management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1757">
            <a:off x="10969352" y="-4938721"/>
            <a:ext cx="9493796" cy="8413877"/>
          </a:xfrm>
          <a:custGeom>
            <a:avLst/>
            <a:gdLst/>
            <a:ahLst/>
            <a:cxnLst/>
            <a:rect r="r" b="b" t="t" l="l"/>
            <a:pathLst>
              <a:path h="8413877" w="9493796">
                <a:moveTo>
                  <a:pt x="0" y="0"/>
                </a:moveTo>
                <a:lnTo>
                  <a:pt x="9493796" y="0"/>
                </a:lnTo>
                <a:lnTo>
                  <a:pt x="9493796" y="8413877"/>
                </a:lnTo>
                <a:lnTo>
                  <a:pt x="0" y="841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3400" y="4064901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800" y="0"/>
                </a:lnTo>
                <a:lnTo>
                  <a:pt x="20074800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0031">
            <a:off x="-2388816" y="-3230181"/>
            <a:ext cx="7960803" cy="6706976"/>
          </a:xfrm>
          <a:custGeom>
            <a:avLst/>
            <a:gdLst/>
            <a:ahLst/>
            <a:cxnLst/>
            <a:rect r="r" b="b" t="t" l="l"/>
            <a:pathLst>
              <a:path h="6706976" w="7960803">
                <a:moveTo>
                  <a:pt x="0" y="0"/>
                </a:moveTo>
                <a:lnTo>
                  <a:pt x="7960803" y="0"/>
                </a:lnTo>
                <a:lnTo>
                  <a:pt x="7960803" y="6706976"/>
                </a:lnTo>
                <a:lnTo>
                  <a:pt x="0" y="6706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1850" y="2690221"/>
            <a:ext cx="10565105" cy="4093268"/>
            <a:chOff x="0" y="0"/>
            <a:chExt cx="2782579" cy="10780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2579" cy="1078062"/>
            </a:xfrm>
            <a:custGeom>
              <a:avLst/>
              <a:gdLst/>
              <a:ahLst/>
              <a:cxnLst/>
              <a:rect r="r" b="b" t="t" l="l"/>
              <a:pathLst>
                <a:path h="1078062" w="2782579">
                  <a:moveTo>
                    <a:pt x="37372" y="0"/>
                  </a:moveTo>
                  <a:lnTo>
                    <a:pt x="2745207" y="0"/>
                  </a:lnTo>
                  <a:cubicBezTo>
                    <a:pt x="2765847" y="0"/>
                    <a:pt x="2782579" y="16732"/>
                    <a:pt x="2782579" y="37372"/>
                  </a:cubicBezTo>
                  <a:lnTo>
                    <a:pt x="2782579" y="1040690"/>
                  </a:lnTo>
                  <a:cubicBezTo>
                    <a:pt x="2782579" y="1061330"/>
                    <a:pt x="2765847" y="1078062"/>
                    <a:pt x="2745207" y="1078062"/>
                  </a:cubicBezTo>
                  <a:lnTo>
                    <a:pt x="37372" y="1078062"/>
                  </a:lnTo>
                  <a:cubicBezTo>
                    <a:pt x="16732" y="1078062"/>
                    <a:pt x="0" y="1061330"/>
                    <a:pt x="0" y="1040690"/>
                  </a:cubicBezTo>
                  <a:lnTo>
                    <a:pt x="0" y="37372"/>
                  </a:lnTo>
                  <a:cubicBezTo>
                    <a:pt x="0" y="16732"/>
                    <a:pt x="16732" y="0"/>
                    <a:pt x="3737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82579" cy="1135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92109" y="4375135"/>
            <a:ext cx="10167191" cy="4816707"/>
          </a:xfrm>
          <a:custGeom>
            <a:avLst/>
            <a:gdLst/>
            <a:ahLst/>
            <a:cxnLst/>
            <a:rect r="r" b="b" t="t" l="l"/>
            <a:pathLst>
              <a:path h="4816707" w="10167191">
                <a:moveTo>
                  <a:pt x="0" y="0"/>
                </a:moveTo>
                <a:lnTo>
                  <a:pt x="10167191" y="0"/>
                </a:lnTo>
                <a:lnTo>
                  <a:pt x="10167191" y="4816707"/>
                </a:lnTo>
                <a:lnTo>
                  <a:pt x="0" y="4816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00100"/>
            <a:ext cx="8238657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Vấn đề thực tế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1705" y="2950281"/>
            <a:ext cx="9725395" cy="107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Prop Drilling: Việc truyền dữ liệu qua quá nhiều tầng widget trung gian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1705" y="4289410"/>
            <a:ext cx="3223756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ode: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Rối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Khó bảo trì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Khó mở rộng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3400" y="4121460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800" y="0"/>
                </a:lnTo>
                <a:lnTo>
                  <a:pt x="20074800" y="8581976"/>
                </a:lnTo>
                <a:lnTo>
                  <a:pt x="0" y="858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0406" y="2559680"/>
            <a:ext cx="8560613" cy="4141493"/>
            <a:chOff x="0" y="0"/>
            <a:chExt cx="2254647" cy="1090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4647" cy="1090764"/>
            </a:xfrm>
            <a:custGeom>
              <a:avLst/>
              <a:gdLst/>
              <a:ahLst/>
              <a:cxnLst/>
              <a:rect r="r" b="b" t="t" l="l"/>
              <a:pathLst>
                <a:path h="1090764" w="2254647">
                  <a:moveTo>
                    <a:pt x="46123" y="0"/>
                  </a:moveTo>
                  <a:lnTo>
                    <a:pt x="2208524" y="0"/>
                  </a:lnTo>
                  <a:cubicBezTo>
                    <a:pt x="2220757" y="0"/>
                    <a:pt x="2232488" y="4859"/>
                    <a:pt x="2241138" y="13509"/>
                  </a:cubicBezTo>
                  <a:cubicBezTo>
                    <a:pt x="2249787" y="22159"/>
                    <a:pt x="2254647" y="33890"/>
                    <a:pt x="2254647" y="46123"/>
                  </a:cubicBezTo>
                  <a:lnTo>
                    <a:pt x="2254647" y="1044641"/>
                  </a:lnTo>
                  <a:cubicBezTo>
                    <a:pt x="2254647" y="1056873"/>
                    <a:pt x="2249787" y="1068605"/>
                    <a:pt x="2241138" y="1077255"/>
                  </a:cubicBezTo>
                  <a:cubicBezTo>
                    <a:pt x="2232488" y="1085904"/>
                    <a:pt x="2220757" y="1090764"/>
                    <a:pt x="2208524" y="1090764"/>
                  </a:cubicBezTo>
                  <a:lnTo>
                    <a:pt x="46123" y="1090764"/>
                  </a:lnTo>
                  <a:cubicBezTo>
                    <a:pt x="33890" y="1090764"/>
                    <a:pt x="22159" y="1085904"/>
                    <a:pt x="13509" y="1077255"/>
                  </a:cubicBezTo>
                  <a:cubicBezTo>
                    <a:pt x="4859" y="1068605"/>
                    <a:pt x="0" y="1056873"/>
                    <a:pt x="0" y="1044641"/>
                  </a:cubicBezTo>
                  <a:lnTo>
                    <a:pt x="0" y="46123"/>
                  </a:lnTo>
                  <a:cubicBezTo>
                    <a:pt x="0" y="33890"/>
                    <a:pt x="4859" y="22159"/>
                    <a:pt x="13509" y="13509"/>
                  </a:cubicBezTo>
                  <a:cubicBezTo>
                    <a:pt x="22159" y="4859"/>
                    <a:pt x="33890" y="0"/>
                    <a:pt x="46123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254647" cy="1147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529323">
            <a:off x="6636335" y="-2780170"/>
            <a:ext cx="12040862" cy="10671214"/>
          </a:xfrm>
          <a:custGeom>
            <a:avLst/>
            <a:gdLst/>
            <a:ahLst/>
            <a:cxnLst/>
            <a:rect r="r" b="b" t="t" l="l"/>
            <a:pathLst>
              <a:path h="10671214" w="12040862">
                <a:moveTo>
                  <a:pt x="0" y="0"/>
                </a:moveTo>
                <a:lnTo>
                  <a:pt x="12040862" y="0"/>
                </a:lnTo>
                <a:lnTo>
                  <a:pt x="12040862" y="10671214"/>
                </a:lnTo>
                <a:lnTo>
                  <a:pt x="0" y="10671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87384" y="2474987"/>
            <a:ext cx="8137168" cy="5337025"/>
          </a:xfrm>
          <a:custGeom>
            <a:avLst/>
            <a:gdLst/>
            <a:ahLst/>
            <a:cxnLst/>
            <a:rect r="r" b="b" t="t" l="l"/>
            <a:pathLst>
              <a:path h="5337025" w="8137168">
                <a:moveTo>
                  <a:pt x="0" y="0"/>
                </a:moveTo>
                <a:lnTo>
                  <a:pt x="8137168" y="0"/>
                </a:lnTo>
                <a:lnTo>
                  <a:pt x="8137168" y="5337026"/>
                </a:lnTo>
                <a:lnTo>
                  <a:pt x="0" y="5337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52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73729" y="7092546"/>
            <a:ext cx="2374578" cy="2570902"/>
          </a:xfrm>
          <a:custGeom>
            <a:avLst/>
            <a:gdLst/>
            <a:ahLst/>
            <a:cxnLst/>
            <a:rect r="r" b="b" t="t" l="l"/>
            <a:pathLst>
              <a:path h="2570902" w="2374578">
                <a:moveTo>
                  <a:pt x="0" y="0"/>
                </a:moveTo>
                <a:lnTo>
                  <a:pt x="2374579" y="0"/>
                </a:lnTo>
                <a:lnTo>
                  <a:pt x="2374579" y="2570902"/>
                </a:lnTo>
                <a:lnTo>
                  <a:pt x="0" y="2570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0406" y="800100"/>
            <a:ext cx="5998100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Giải pháp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7136" y="2722668"/>
            <a:ext cx="3784864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te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136" y="3349530"/>
            <a:ext cx="8313883" cy="374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Tác dụng: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Quản lý dữ liệu tập trung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Tách biệt logic và UI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Tránh prop drilling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Dễ test &amp; scale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Tối ưu hiệu năng (rebuild có kiểm soát)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3400" y="4141260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800" y="0"/>
                </a:lnTo>
                <a:lnTo>
                  <a:pt x="20074800" y="8581976"/>
                </a:lnTo>
                <a:lnTo>
                  <a:pt x="0" y="858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0838" y="2747606"/>
            <a:ext cx="11395113" cy="5867221"/>
            <a:chOff x="0" y="0"/>
            <a:chExt cx="3001182" cy="1545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1182" cy="1545276"/>
            </a:xfrm>
            <a:custGeom>
              <a:avLst/>
              <a:gdLst/>
              <a:ahLst/>
              <a:cxnLst/>
              <a:rect r="r" b="b" t="t" l="l"/>
              <a:pathLst>
                <a:path h="1545276" w="3001182">
                  <a:moveTo>
                    <a:pt x="34650" y="0"/>
                  </a:moveTo>
                  <a:lnTo>
                    <a:pt x="2966532" y="0"/>
                  </a:lnTo>
                  <a:cubicBezTo>
                    <a:pt x="2975722" y="0"/>
                    <a:pt x="2984535" y="3651"/>
                    <a:pt x="2991033" y="10149"/>
                  </a:cubicBezTo>
                  <a:cubicBezTo>
                    <a:pt x="2997531" y="16647"/>
                    <a:pt x="3001182" y="25460"/>
                    <a:pt x="3001182" y="34650"/>
                  </a:cubicBezTo>
                  <a:lnTo>
                    <a:pt x="3001182" y="1510627"/>
                  </a:lnTo>
                  <a:cubicBezTo>
                    <a:pt x="3001182" y="1519816"/>
                    <a:pt x="2997531" y="1528630"/>
                    <a:pt x="2991033" y="1535128"/>
                  </a:cubicBezTo>
                  <a:cubicBezTo>
                    <a:pt x="2984535" y="1541626"/>
                    <a:pt x="2975722" y="1545276"/>
                    <a:pt x="2966532" y="1545276"/>
                  </a:cubicBezTo>
                  <a:lnTo>
                    <a:pt x="34650" y="1545276"/>
                  </a:lnTo>
                  <a:cubicBezTo>
                    <a:pt x="25460" y="1545276"/>
                    <a:pt x="16647" y="1541626"/>
                    <a:pt x="10149" y="1535128"/>
                  </a:cubicBezTo>
                  <a:cubicBezTo>
                    <a:pt x="3651" y="1528630"/>
                    <a:pt x="0" y="1519816"/>
                    <a:pt x="0" y="1510627"/>
                  </a:cubicBezTo>
                  <a:lnTo>
                    <a:pt x="0" y="34650"/>
                  </a:lnTo>
                  <a:cubicBezTo>
                    <a:pt x="0" y="25460"/>
                    <a:pt x="3651" y="16647"/>
                    <a:pt x="10149" y="10149"/>
                  </a:cubicBezTo>
                  <a:cubicBezTo>
                    <a:pt x="16647" y="3651"/>
                    <a:pt x="25460" y="0"/>
                    <a:pt x="34650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01182" cy="1602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3549" y="3737244"/>
            <a:ext cx="9520614" cy="107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Mục tiêu: Chia sẻ dữ liệu dễ dàng trong Widget Tree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226992">
            <a:off x="10249464" y="-3324460"/>
            <a:ext cx="12040862" cy="10671214"/>
          </a:xfrm>
          <a:custGeom>
            <a:avLst/>
            <a:gdLst/>
            <a:ahLst/>
            <a:cxnLst/>
            <a:rect r="r" b="b" t="t" l="l"/>
            <a:pathLst>
              <a:path h="10671214" w="12040862">
                <a:moveTo>
                  <a:pt x="0" y="0"/>
                </a:moveTo>
                <a:lnTo>
                  <a:pt x="12040862" y="0"/>
                </a:lnTo>
                <a:lnTo>
                  <a:pt x="12040862" y="10671214"/>
                </a:lnTo>
                <a:lnTo>
                  <a:pt x="0" y="10671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6865398">
            <a:off x="-1453716" y="7800941"/>
            <a:ext cx="2907432" cy="2914718"/>
          </a:xfrm>
          <a:custGeom>
            <a:avLst/>
            <a:gdLst/>
            <a:ahLst/>
            <a:cxnLst/>
            <a:rect r="r" b="b" t="t" l="l"/>
            <a:pathLst>
              <a:path h="2914718" w="2907432">
                <a:moveTo>
                  <a:pt x="0" y="0"/>
                </a:moveTo>
                <a:lnTo>
                  <a:pt x="2907432" y="0"/>
                </a:lnTo>
                <a:lnTo>
                  <a:pt x="2907432" y="2914718"/>
                </a:lnTo>
                <a:lnTo>
                  <a:pt x="0" y="291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22317" y="2747606"/>
            <a:ext cx="5549588" cy="5107082"/>
          </a:xfrm>
          <a:custGeom>
            <a:avLst/>
            <a:gdLst/>
            <a:ahLst/>
            <a:cxnLst/>
            <a:rect r="r" b="b" t="t" l="l"/>
            <a:pathLst>
              <a:path h="5107082" w="5549588">
                <a:moveTo>
                  <a:pt x="0" y="0"/>
                </a:moveTo>
                <a:lnTo>
                  <a:pt x="5549588" y="0"/>
                </a:lnTo>
                <a:lnTo>
                  <a:pt x="5549588" y="5107081"/>
                </a:lnTo>
                <a:lnTo>
                  <a:pt x="0" y="5107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564" t="-18812" r="-15564" b="-2367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00100"/>
            <a:ext cx="8487289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Provider là gì?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26539" y="733769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3549" y="3038519"/>
            <a:ext cx="7720451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Là thư viện Sta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te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549" y="4965881"/>
            <a:ext cx="10476380" cy="381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“Kiềng 3 chân” của Provider:</a:t>
            </a:r>
          </a:p>
          <a:p>
            <a:pPr algn="just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ChangeNotifier: Lớp chứa dữ liệu, sử dụng notifyListeners() để báo cho UI biết khi nào cần vẽ lại.</a:t>
            </a:r>
          </a:p>
          <a:p>
            <a:pPr algn="just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ChangeNotifierProvider: Widget đóng vai trò "nhà cung cấp", đặt ở gốc cây Widget để lan tỏa dữ liệu.</a:t>
            </a:r>
          </a:p>
          <a:p>
            <a:pPr algn="just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Consumer / Selector: Các "khách hàng" nhận dữ liệu và cập nhật giao diện.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28365"/>
            <a:ext cx="8294519" cy="5229935"/>
            <a:chOff x="0" y="0"/>
            <a:chExt cx="2184565" cy="1377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4565" cy="1377431"/>
            </a:xfrm>
            <a:custGeom>
              <a:avLst/>
              <a:gdLst/>
              <a:ahLst/>
              <a:cxnLst/>
              <a:rect r="r" b="b" t="t" l="l"/>
              <a:pathLst>
                <a:path h="1377431" w="2184565">
                  <a:moveTo>
                    <a:pt x="47602" y="0"/>
                  </a:moveTo>
                  <a:lnTo>
                    <a:pt x="2136962" y="0"/>
                  </a:lnTo>
                  <a:cubicBezTo>
                    <a:pt x="2149587" y="0"/>
                    <a:pt x="2161695" y="5015"/>
                    <a:pt x="2170622" y="13942"/>
                  </a:cubicBezTo>
                  <a:cubicBezTo>
                    <a:pt x="2179550" y="22870"/>
                    <a:pt x="2184565" y="34977"/>
                    <a:pt x="2184565" y="47602"/>
                  </a:cubicBezTo>
                  <a:lnTo>
                    <a:pt x="2184565" y="1329829"/>
                  </a:lnTo>
                  <a:cubicBezTo>
                    <a:pt x="2184565" y="1342454"/>
                    <a:pt x="2179550" y="1354562"/>
                    <a:pt x="2170622" y="1363489"/>
                  </a:cubicBezTo>
                  <a:cubicBezTo>
                    <a:pt x="2161695" y="1372416"/>
                    <a:pt x="2149587" y="1377431"/>
                    <a:pt x="2136962" y="1377431"/>
                  </a:cubicBezTo>
                  <a:lnTo>
                    <a:pt x="47602" y="1377431"/>
                  </a:lnTo>
                  <a:cubicBezTo>
                    <a:pt x="34977" y="1377431"/>
                    <a:pt x="22870" y="1372416"/>
                    <a:pt x="13942" y="1363489"/>
                  </a:cubicBezTo>
                  <a:cubicBezTo>
                    <a:pt x="5015" y="1354562"/>
                    <a:pt x="0" y="1342454"/>
                    <a:pt x="0" y="1329829"/>
                  </a:cubicBezTo>
                  <a:lnTo>
                    <a:pt x="0" y="47602"/>
                  </a:lnTo>
                  <a:cubicBezTo>
                    <a:pt x="0" y="34977"/>
                    <a:pt x="5015" y="22870"/>
                    <a:pt x="13942" y="13942"/>
                  </a:cubicBezTo>
                  <a:cubicBezTo>
                    <a:pt x="22870" y="5015"/>
                    <a:pt x="34977" y="0"/>
                    <a:pt x="476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84565" cy="1434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38866">
            <a:off x="3622859" y="-7254606"/>
            <a:ext cx="12040862" cy="10671214"/>
          </a:xfrm>
          <a:custGeom>
            <a:avLst/>
            <a:gdLst/>
            <a:ahLst/>
            <a:cxnLst/>
            <a:rect r="r" b="b" t="t" l="l"/>
            <a:pathLst>
              <a:path h="10671214" w="12040862">
                <a:moveTo>
                  <a:pt x="0" y="0"/>
                </a:moveTo>
                <a:lnTo>
                  <a:pt x="12040862" y="0"/>
                </a:lnTo>
                <a:lnTo>
                  <a:pt x="12040862" y="10671214"/>
                </a:lnTo>
                <a:lnTo>
                  <a:pt x="0" y="1067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00100"/>
            <a:ext cx="16589038" cy="295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Change Notifier &amp; Change Notifier Provider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290" y="4327324"/>
            <a:ext cx="6577859" cy="56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Cha</a:t>
            </a:r>
            <a:r>
              <a:rPr lang="en-US" b="true" sz="3199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nge Notifier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48140" y="3751728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799" y="0"/>
                </a:lnTo>
                <a:lnTo>
                  <a:pt x="20074799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173200" y="760615"/>
            <a:ext cx="3086100" cy="536169"/>
            <a:chOff x="0" y="0"/>
            <a:chExt cx="812800" cy="1412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426539" y="733769"/>
            <a:ext cx="2579422" cy="99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  <a:p>
            <a:pPr algn="ctr">
              <a:lnSpc>
                <a:spcPts val="384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7699" y="5747379"/>
            <a:ext cx="8615151" cy="160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Chứa: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Dữ</a:t>
            </a: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 liệ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logic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699" y="7499836"/>
            <a:ext cx="8615151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Gọi 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notifyListeners() khi state thay đổi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2290" y="8185580"/>
            <a:ext cx="5923913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=&gt; Là trung tâm của Provider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89259" y="4028365"/>
            <a:ext cx="8043002" cy="5229935"/>
            <a:chOff x="0" y="0"/>
            <a:chExt cx="2118321" cy="13774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18321" cy="1377431"/>
            </a:xfrm>
            <a:custGeom>
              <a:avLst/>
              <a:gdLst/>
              <a:ahLst/>
              <a:cxnLst/>
              <a:rect r="r" b="b" t="t" l="l"/>
              <a:pathLst>
                <a:path h="1377431" w="2118321">
                  <a:moveTo>
                    <a:pt x="49091" y="0"/>
                  </a:moveTo>
                  <a:lnTo>
                    <a:pt x="2069231" y="0"/>
                  </a:lnTo>
                  <a:cubicBezTo>
                    <a:pt x="2096343" y="0"/>
                    <a:pt x="2118321" y="21979"/>
                    <a:pt x="2118321" y="49091"/>
                  </a:cubicBezTo>
                  <a:lnTo>
                    <a:pt x="2118321" y="1328341"/>
                  </a:lnTo>
                  <a:cubicBezTo>
                    <a:pt x="2118321" y="1341360"/>
                    <a:pt x="2113150" y="1353847"/>
                    <a:pt x="2103943" y="1363053"/>
                  </a:cubicBezTo>
                  <a:cubicBezTo>
                    <a:pt x="2094737" y="1372259"/>
                    <a:pt x="2082250" y="1377431"/>
                    <a:pt x="2069231" y="1377431"/>
                  </a:cubicBezTo>
                  <a:lnTo>
                    <a:pt x="49091" y="1377431"/>
                  </a:lnTo>
                  <a:cubicBezTo>
                    <a:pt x="21979" y="1377431"/>
                    <a:pt x="0" y="1355453"/>
                    <a:pt x="0" y="1328341"/>
                  </a:cubicBezTo>
                  <a:lnTo>
                    <a:pt x="0" y="49091"/>
                  </a:lnTo>
                  <a:cubicBezTo>
                    <a:pt x="0" y="21979"/>
                    <a:pt x="21979" y="0"/>
                    <a:pt x="49091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118321" cy="1434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72849" y="4327324"/>
            <a:ext cx="6577859" cy="56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Change Notifier Provider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43290" y="5057775"/>
            <a:ext cx="7586451" cy="320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Giúp: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Cung cấp in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stance của Model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Gắn vào Widget Tree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Cho phép widget con truy cập state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72849" y="7957002"/>
            <a:ext cx="6678466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Thường đặt ở root của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060749"/>
            <a:ext cx="6577859" cy="5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Là lớp q</a:t>
            </a:r>
            <a:r>
              <a:rPr lang="en-US" b="true" sz="3000" strike="noStrike" u="non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uản lý App State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0791"/>
            <a:ext cx="8074006" cy="3541363"/>
            <a:chOff x="0" y="0"/>
            <a:chExt cx="2126487" cy="932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6487" cy="932705"/>
            </a:xfrm>
            <a:custGeom>
              <a:avLst/>
              <a:gdLst/>
              <a:ahLst/>
              <a:cxnLst/>
              <a:rect r="r" b="b" t="t" l="l"/>
              <a:pathLst>
                <a:path h="932705" w="2126487">
                  <a:moveTo>
                    <a:pt x="48902" y="0"/>
                  </a:moveTo>
                  <a:lnTo>
                    <a:pt x="2077585" y="0"/>
                  </a:lnTo>
                  <a:cubicBezTo>
                    <a:pt x="2090554" y="0"/>
                    <a:pt x="2102993" y="5152"/>
                    <a:pt x="2112164" y="14323"/>
                  </a:cubicBezTo>
                  <a:cubicBezTo>
                    <a:pt x="2121335" y="23494"/>
                    <a:pt x="2126487" y="35933"/>
                    <a:pt x="2126487" y="48902"/>
                  </a:cubicBezTo>
                  <a:lnTo>
                    <a:pt x="2126487" y="883802"/>
                  </a:lnTo>
                  <a:cubicBezTo>
                    <a:pt x="2126487" y="896772"/>
                    <a:pt x="2121335" y="909211"/>
                    <a:pt x="2112164" y="918382"/>
                  </a:cubicBezTo>
                  <a:cubicBezTo>
                    <a:pt x="2102993" y="927552"/>
                    <a:pt x="2090554" y="932705"/>
                    <a:pt x="2077585" y="932705"/>
                  </a:cubicBezTo>
                  <a:lnTo>
                    <a:pt x="48902" y="932705"/>
                  </a:lnTo>
                  <a:cubicBezTo>
                    <a:pt x="21894" y="932705"/>
                    <a:pt x="0" y="910810"/>
                    <a:pt x="0" y="883802"/>
                  </a:cubicBezTo>
                  <a:lnTo>
                    <a:pt x="0" y="48902"/>
                  </a:lnTo>
                  <a:cubicBezTo>
                    <a:pt x="0" y="35933"/>
                    <a:pt x="5152" y="23494"/>
                    <a:pt x="14323" y="14323"/>
                  </a:cubicBezTo>
                  <a:cubicBezTo>
                    <a:pt x="23494" y="5152"/>
                    <a:pt x="35933" y="0"/>
                    <a:pt x="489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26487" cy="98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8639" y="3337096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799" y="0"/>
                </a:lnTo>
                <a:lnTo>
                  <a:pt x="20074799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43254">
            <a:off x="-2584841" y="5527960"/>
            <a:ext cx="10739723" cy="9518080"/>
          </a:xfrm>
          <a:custGeom>
            <a:avLst/>
            <a:gdLst/>
            <a:ahLst/>
            <a:cxnLst/>
            <a:rect r="r" b="b" t="t" l="l"/>
            <a:pathLst>
              <a:path h="9518080" w="10739723">
                <a:moveTo>
                  <a:pt x="0" y="0"/>
                </a:moveTo>
                <a:lnTo>
                  <a:pt x="10739724" y="0"/>
                </a:lnTo>
                <a:lnTo>
                  <a:pt x="10739724" y="9518080"/>
                </a:lnTo>
                <a:lnTo>
                  <a:pt x="0" y="951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8496"/>
            <a:ext cx="14052153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Consumer &amp; Selector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629837" y="739012"/>
            <a:ext cx="3086100" cy="536169"/>
            <a:chOff x="0" y="0"/>
            <a:chExt cx="812800" cy="141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83176" y="712165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88592" y="3420791"/>
            <a:ext cx="8074006" cy="3541363"/>
            <a:chOff x="0" y="0"/>
            <a:chExt cx="2126487" cy="9327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6487" cy="932705"/>
            </a:xfrm>
            <a:custGeom>
              <a:avLst/>
              <a:gdLst/>
              <a:ahLst/>
              <a:cxnLst/>
              <a:rect r="r" b="b" t="t" l="l"/>
              <a:pathLst>
                <a:path h="932705" w="2126487">
                  <a:moveTo>
                    <a:pt x="48902" y="0"/>
                  </a:moveTo>
                  <a:lnTo>
                    <a:pt x="2077585" y="0"/>
                  </a:lnTo>
                  <a:cubicBezTo>
                    <a:pt x="2090554" y="0"/>
                    <a:pt x="2102993" y="5152"/>
                    <a:pt x="2112164" y="14323"/>
                  </a:cubicBezTo>
                  <a:cubicBezTo>
                    <a:pt x="2121335" y="23494"/>
                    <a:pt x="2126487" y="35933"/>
                    <a:pt x="2126487" y="48902"/>
                  </a:cubicBezTo>
                  <a:lnTo>
                    <a:pt x="2126487" y="883802"/>
                  </a:lnTo>
                  <a:cubicBezTo>
                    <a:pt x="2126487" y="896772"/>
                    <a:pt x="2121335" y="909211"/>
                    <a:pt x="2112164" y="918382"/>
                  </a:cubicBezTo>
                  <a:cubicBezTo>
                    <a:pt x="2102993" y="927552"/>
                    <a:pt x="2090554" y="932705"/>
                    <a:pt x="2077585" y="932705"/>
                  </a:cubicBezTo>
                  <a:lnTo>
                    <a:pt x="48902" y="932705"/>
                  </a:lnTo>
                  <a:cubicBezTo>
                    <a:pt x="21894" y="932705"/>
                    <a:pt x="0" y="910810"/>
                    <a:pt x="0" y="883802"/>
                  </a:cubicBezTo>
                  <a:lnTo>
                    <a:pt x="0" y="48902"/>
                  </a:lnTo>
                  <a:cubicBezTo>
                    <a:pt x="0" y="35933"/>
                    <a:pt x="5152" y="23494"/>
                    <a:pt x="14323" y="14323"/>
                  </a:cubicBezTo>
                  <a:cubicBezTo>
                    <a:pt x="23494" y="5152"/>
                    <a:pt x="35933" y="0"/>
                    <a:pt x="489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126487" cy="98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6471" y="3752494"/>
            <a:ext cx="6435132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Consumer: Consumer&lt;T&gt;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Lắng nghe toàn bộ Provider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Tự động rebuild toàn bộ khi nhận được notifyListeners()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898949" y="3752494"/>
            <a:ext cx="6435132" cy="320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Selector: Selector&lt;T&gt;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Lắng nghe toàn bộ 1 phần state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Tự động rebuild toàn bộ khi value được chọn thay đổi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0791"/>
            <a:ext cx="8074006" cy="3541363"/>
            <a:chOff x="0" y="0"/>
            <a:chExt cx="2126487" cy="932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6487" cy="932705"/>
            </a:xfrm>
            <a:custGeom>
              <a:avLst/>
              <a:gdLst/>
              <a:ahLst/>
              <a:cxnLst/>
              <a:rect r="r" b="b" t="t" l="l"/>
              <a:pathLst>
                <a:path h="932705" w="2126487">
                  <a:moveTo>
                    <a:pt x="48902" y="0"/>
                  </a:moveTo>
                  <a:lnTo>
                    <a:pt x="2077585" y="0"/>
                  </a:lnTo>
                  <a:cubicBezTo>
                    <a:pt x="2090554" y="0"/>
                    <a:pt x="2102993" y="5152"/>
                    <a:pt x="2112164" y="14323"/>
                  </a:cubicBezTo>
                  <a:cubicBezTo>
                    <a:pt x="2121335" y="23494"/>
                    <a:pt x="2126487" y="35933"/>
                    <a:pt x="2126487" y="48902"/>
                  </a:cubicBezTo>
                  <a:lnTo>
                    <a:pt x="2126487" y="883802"/>
                  </a:lnTo>
                  <a:cubicBezTo>
                    <a:pt x="2126487" y="896772"/>
                    <a:pt x="2121335" y="909211"/>
                    <a:pt x="2112164" y="918382"/>
                  </a:cubicBezTo>
                  <a:cubicBezTo>
                    <a:pt x="2102993" y="927552"/>
                    <a:pt x="2090554" y="932705"/>
                    <a:pt x="2077585" y="932705"/>
                  </a:cubicBezTo>
                  <a:lnTo>
                    <a:pt x="48902" y="932705"/>
                  </a:lnTo>
                  <a:cubicBezTo>
                    <a:pt x="21894" y="932705"/>
                    <a:pt x="0" y="910810"/>
                    <a:pt x="0" y="883802"/>
                  </a:cubicBezTo>
                  <a:lnTo>
                    <a:pt x="0" y="48902"/>
                  </a:lnTo>
                  <a:cubicBezTo>
                    <a:pt x="0" y="35933"/>
                    <a:pt x="5152" y="23494"/>
                    <a:pt x="14323" y="14323"/>
                  </a:cubicBezTo>
                  <a:cubicBezTo>
                    <a:pt x="23494" y="5152"/>
                    <a:pt x="35933" y="0"/>
                    <a:pt x="489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26487" cy="98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8639" y="3337096"/>
            <a:ext cx="20074799" cy="8581977"/>
          </a:xfrm>
          <a:custGeom>
            <a:avLst/>
            <a:gdLst/>
            <a:ahLst/>
            <a:cxnLst/>
            <a:rect r="r" b="b" t="t" l="l"/>
            <a:pathLst>
              <a:path h="8581977" w="20074799">
                <a:moveTo>
                  <a:pt x="0" y="0"/>
                </a:moveTo>
                <a:lnTo>
                  <a:pt x="20074799" y="0"/>
                </a:lnTo>
                <a:lnTo>
                  <a:pt x="20074799" y="8581977"/>
                </a:lnTo>
                <a:lnTo>
                  <a:pt x="0" y="858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43254">
            <a:off x="-2584841" y="5527960"/>
            <a:ext cx="10739723" cy="9518080"/>
          </a:xfrm>
          <a:custGeom>
            <a:avLst/>
            <a:gdLst/>
            <a:ahLst/>
            <a:cxnLst/>
            <a:rect r="r" b="b" t="t" l="l"/>
            <a:pathLst>
              <a:path h="9518080" w="10739723">
                <a:moveTo>
                  <a:pt x="0" y="0"/>
                </a:moveTo>
                <a:lnTo>
                  <a:pt x="10739724" y="0"/>
                </a:lnTo>
                <a:lnTo>
                  <a:pt x="10739724" y="9518080"/>
                </a:lnTo>
                <a:lnTo>
                  <a:pt x="0" y="951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8496"/>
            <a:ext cx="8619375" cy="14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9"/>
              </a:lnSpc>
            </a:pPr>
            <a:r>
              <a:rPr lang="en-US" sz="8292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Read &amp; Watch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629837" y="739012"/>
            <a:ext cx="3086100" cy="536169"/>
            <a:chOff x="0" y="0"/>
            <a:chExt cx="812800" cy="141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1213"/>
            </a:xfrm>
            <a:custGeom>
              <a:avLst/>
              <a:gdLst/>
              <a:ahLst/>
              <a:cxnLst/>
              <a:rect r="r" b="b" t="t" l="l"/>
              <a:pathLst>
                <a:path h="141213" w="812800">
                  <a:moveTo>
                    <a:pt x="70607" y="0"/>
                  </a:moveTo>
                  <a:lnTo>
                    <a:pt x="742193" y="0"/>
                  </a:lnTo>
                  <a:cubicBezTo>
                    <a:pt x="781188" y="0"/>
                    <a:pt x="812800" y="31612"/>
                    <a:pt x="812800" y="70607"/>
                  </a:cubicBezTo>
                  <a:lnTo>
                    <a:pt x="812800" y="70607"/>
                  </a:lnTo>
                  <a:cubicBezTo>
                    <a:pt x="812800" y="109602"/>
                    <a:pt x="781188" y="141213"/>
                    <a:pt x="742193" y="141213"/>
                  </a:cubicBezTo>
                  <a:lnTo>
                    <a:pt x="70607" y="141213"/>
                  </a:lnTo>
                  <a:cubicBezTo>
                    <a:pt x="31612" y="141213"/>
                    <a:pt x="0" y="109602"/>
                    <a:pt x="0" y="70607"/>
                  </a:cubicBezTo>
                  <a:lnTo>
                    <a:pt x="0" y="70607"/>
                  </a:lnTo>
                  <a:cubicBezTo>
                    <a:pt x="0" y="31612"/>
                    <a:pt x="31612" y="0"/>
                    <a:pt x="70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29C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1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83176" y="712165"/>
            <a:ext cx="2579422" cy="5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>
                <a:solidFill>
                  <a:srgbClr val="6429C2"/>
                </a:solidFill>
                <a:latin typeface="Poppins"/>
                <a:ea typeface="Poppins"/>
                <a:cs typeface="Poppins"/>
                <a:sym typeface="Poppins"/>
              </a:rPr>
              <a:t>ToilaChi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88592" y="3420791"/>
            <a:ext cx="8074006" cy="3541363"/>
            <a:chOff x="0" y="0"/>
            <a:chExt cx="2126487" cy="9327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6487" cy="932705"/>
            </a:xfrm>
            <a:custGeom>
              <a:avLst/>
              <a:gdLst/>
              <a:ahLst/>
              <a:cxnLst/>
              <a:rect r="r" b="b" t="t" l="l"/>
              <a:pathLst>
                <a:path h="932705" w="2126487">
                  <a:moveTo>
                    <a:pt x="48902" y="0"/>
                  </a:moveTo>
                  <a:lnTo>
                    <a:pt x="2077585" y="0"/>
                  </a:lnTo>
                  <a:cubicBezTo>
                    <a:pt x="2090554" y="0"/>
                    <a:pt x="2102993" y="5152"/>
                    <a:pt x="2112164" y="14323"/>
                  </a:cubicBezTo>
                  <a:cubicBezTo>
                    <a:pt x="2121335" y="23494"/>
                    <a:pt x="2126487" y="35933"/>
                    <a:pt x="2126487" y="48902"/>
                  </a:cubicBezTo>
                  <a:lnTo>
                    <a:pt x="2126487" y="883802"/>
                  </a:lnTo>
                  <a:cubicBezTo>
                    <a:pt x="2126487" y="896772"/>
                    <a:pt x="2121335" y="909211"/>
                    <a:pt x="2112164" y="918382"/>
                  </a:cubicBezTo>
                  <a:cubicBezTo>
                    <a:pt x="2102993" y="927552"/>
                    <a:pt x="2090554" y="932705"/>
                    <a:pt x="2077585" y="932705"/>
                  </a:cubicBezTo>
                  <a:lnTo>
                    <a:pt x="48902" y="932705"/>
                  </a:lnTo>
                  <a:cubicBezTo>
                    <a:pt x="21894" y="932705"/>
                    <a:pt x="0" y="910810"/>
                    <a:pt x="0" y="883802"/>
                  </a:cubicBezTo>
                  <a:lnTo>
                    <a:pt x="0" y="48902"/>
                  </a:lnTo>
                  <a:cubicBezTo>
                    <a:pt x="0" y="35933"/>
                    <a:pt x="5152" y="23494"/>
                    <a:pt x="14323" y="14323"/>
                  </a:cubicBezTo>
                  <a:cubicBezTo>
                    <a:pt x="23494" y="5152"/>
                    <a:pt x="35933" y="0"/>
                    <a:pt x="48902" y="0"/>
                  </a:cubicBezTo>
                  <a:close/>
                </a:path>
              </a:pathLst>
            </a:custGeom>
            <a:solidFill>
              <a:srgbClr val="F6E6FF">
                <a:alpha val="3372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126487" cy="989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6471" y="3752494"/>
            <a:ext cx="6435132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Read: context.read&lt;T&gt;()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Không listen thay đổi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Gọi func or update state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Không rebuild Widget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898949" y="3752494"/>
            <a:ext cx="7013622" cy="26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Watch: context.watch&lt;T&gt;()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Listen thay đổi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Wid</a:t>
            </a:r>
            <a:r>
              <a:rPr lang="en-US" b="true" sz="3000">
                <a:solidFill>
                  <a:srgbClr val="6429C2"/>
                </a:solidFill>
                <a:latin typeface="Poppins Bold"/>
                <a:ea typeface="Poppins Bold"/>
                <a:cs typeface="Poppins Bold"/>
                <a:sym typeface="Poppins Bold"/>
              </a:rPr>
              <a:t>get sẽ rebuild khi notifyListeners() được gọi</a:t>
            </a:r>
          </a:p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0714" y="273369"/>
            <a:ext cx="10906571" cy="9740262"/>
          </a:xfrm>
          <a:custGeom>
            <a:avLst/>
            <a:gdLst/>
            <a:ahLst/>
            <a:cxnLst/>
            <a:rect r="r" b="b" t="t" l="l"/>
            <a:pathLst>
              <a:path h="9740262" w="10906571">
                <a:moveTo>
                  <a:pt x="0" y="0"/>
                </a:moveTo>
                <a:lnTo>
                  <a:pt x="10906572" y="0"/>
                </a:lnTo>
                <a:lnTo>
                  <a:pt x="10906572" y="9740262"/>
                </a:lnTo>
                <a:lnTo>
                  <a:pt x="0" y="9740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DAG-NzHzIHs</dc:identifier>
  <dcterms:modified xsi:type="dcterms:W3CDTF">2011-08-01T06:04:30Z</dcterms:modified>
  <cp:revision>1</cp:revision>
  <dc:title>State Management in Flutter</dc:title>
</cp:coreProperties>
</file>